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7" r:id="rId2"/>
    <p:sldId id="34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7" autoAdjust="0"/>
    <p:restoredTop sz="94660"/>
  </p:normalViewPr>
  <p:slideViewPr>
    <p:cSldViewPr snapToGrid="0">
      <p:cViewPr varScale="1">
        <p:scale>
          <a:sx n="54" d="100"/>
          <a:sy n="54" d="100"/>
        </p:scale>
        <p:origin x="60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694DE-E580-4127-9AC9-FC599865D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8D1C1-7444-48F5-B546-3FC5FD70D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AAC5F-90C9-4D29-A752-4C784B0A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F2735-8CD3-471E-BDC7-43D12EE6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AEF27-75C4-428B-AB16-A8CB73CE4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580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96F0F-8DF2-4015-80E2-FB49113E3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D90617-6475-4A24-AC37-76AFA58BD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2548A-A3E3-405B-B287-11F9F897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BFF3B-7594-4790-A57B-4E6A8F18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5B168-CA2B-45A4-9CA8-C17FCB06A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7457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1418DB-4F1F-4783-AAD7-F5EBF43219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EB155-549A-4AD1-87E0-C34A86243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DF64B-7C8B-4A88-8790-217DF07E2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AACD1-A970-46B1-BBAB-84A9CF8A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44CCD-7985-44DB-AA5D-DB3884FB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17179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nnovation_graph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0" y="1677989"/>
            <a:ext cx="6502400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blackWhite">
          <a:xfrm>
            <a:off x="1" y="1"/>
            <a:ext cx="12187767" cy="1692275"/>
          </a:xfrm>
          <a:prstGeom prst="rect">
            <a:avLst/>
          </a:prstGeom>
          <a:solidFill>
            <a:srgbClr val="0070C0"/>
          </a:solidFill>
          <a:ln w="3175">
            <a:solidFill>
              <a:srgbClr val="4684B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800" dirty="0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blackWhite">
          <a:xfrm>
            <a:off x="1" y="5164139"/>
            <a:ext cx="12187767" cy="1692275"/>
          </a:xfrm>
          <a:prstGeom prst="rect">
            <a:avLst/>
          </a:prstGeom>
          <a:solidFill>
            <a:srgbClr val="0070C0"/>
          </a:solidFill>
          <a:ln w="317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800" dirty="0">
              <a:solidFill>
                <a:srgbClr val="4684BC"/>
              </a:solidFill>
            </a:endParaRPr>
          </a:p>
        </p:txBody>
      </p:sp>
      <p:pic>
        <p:nvPicPr>
          <p:cNvPr id="7" name="Picture 13" descr="http://dhss/images/logos/njdoh_logo_new_293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667" y="34926"/>
            <a:ext cx="37211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7" name="Rectangle 9"/>
          <p:cNvSpPr>
            <a:spLocks noGrp="1" noChangeArrowheads="1"/>
          </p:cNvSpPr>
          <p:nvPr>
            <p:ph type="ctrTitle"/>
          </p:nvPr>
        </p:nvSpPr>
        <p:spPr bwMode="black">
          <a:xfrm>
            <a:off x="508001" y="2514601"/>
            <a:ext cx="10606617" cy="1470025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8737600" y="6221414"/>
            <a:ext cx="2641600" cy="3111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35000"/>
              </a:spcBef>
              <a:spcAft>
                <a:spcPct val="15000"/>
              </a:spcAft>
              <a:buClr>
                <a:schemeClr val="accent2"/>
              </a:buClr>
              <a:buSzTx/>
              <a:buFont typeface="Wingdings" panose="05000000000000000000" pitchFamily="2" charset="2"/>
              <a:buNone/>
              <a:tabLst/>
              <a:defRPr sz="1000"/>
            </a:lvl1pPr>
          </a:lstStyle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2"/>
          </p:nvPr>
        </p:nvSpPr>
        <p:spPr>
          <a:xfrm>
            <a:off x="2698751" y="6221413"/>
            <a:ext cx="3862916" cy="311150"/>
          </a:xfrm>
        </p:spPr>
        <p:txBody>
          <a:bodyPr/>
          <a:lstStyle>
            <a:lvl1pPr>
              <a:defRPr sz="1300"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3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9AAFF-C6AB-43BB-8951-B36B14897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FA710-A8CD-461D-A991-1EFCDCE1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4CD24-C970-4175-8427-B685AC14E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AF42C-4F69-424F-8B6E-CD767565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12CC0-B169-4FF4-A68C-CC1950C5D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9940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D3A75-4732-4865-98C1-2F2EA2C9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07F0A0-FC02-45C1-8193-7EA248324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B989D-07AE-477E-8BE8-70EB4704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74208-23EF-440B-9E87-A27431AC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79430-15BF-4385-B256-696EBC1E7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151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0C6A7-8BFF-4F34-84E3-5B2554CAD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2DB6E-5137-442C-898A-C524471B5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CC96C-5D33-493D-8E14-D7111AF45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1A4D1-AC01-4896-ABAE-CB2A285BE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1A2E44-0851-430A-9602-94BCEA7B0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DA9C1B-FE83-48F2-B960-CC69B5D3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946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B9DA5-A405-4109-8770-75A3591F4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CE3BC2-9AD5-487F-BC62-B8702FADF3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17EDFB-8DBF-4FC3-ADA8-87A563DD6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1905B1-3C33-4141-A7D6-F6D97B34C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01B6D-BB81-4E12-8D99-BBC65D1A01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1A504-91A9-4657-9419-E48A49A4D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EFAEAA-EF6B-403F-96CE-EF8E8D419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424BE-41D4-4D4C-80A4-47B147F8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28510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E02E5-0037-4C63-9790-AE3889E45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02EE9-419B-4703-BDF7-2928AB27E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2C568-3D72-4D76-ABCA-46001196B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52BF5E-291B-4D2D-8DD7-A672996C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5736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83CB74-F1C4-4278-AAD4-F5712579C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97CC38-B120-48B5-9921-DA103110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42AAC-E382-4E81-B87A-D8F19A54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47139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AD1C-367E-4BAA-B7AD-E9924F44B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7456B-EE69-47EF-BF7C-D01566C7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C069D4-EB36-4119-A531-6697F2C99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150C6B-857D-43A1-9B8F-24882724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F4C-4795-465A-B401-4F4E8F9CD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28B19-07B8-4407-946B-404C4E79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3178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7E2BB-2F29-4A6E-9744-D321FC3B5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F9B428-A400-4C72-889B-8433087DA6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38691A-2474-42B8-B9F6-FBB8FF5F4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3A030-20B9-4C6B-9357-51E36EBAE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7C90D-F58D-4337-BF98-A7E2010B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DD0D63-840B-46E0-8DEB-AB7704805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68796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CE8316-CB0A-49BB-8C2B-FDDFBC27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98F67-02F5-4661-9859-F1937D91E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FD3C8-B41F-4888-B250-E305B1FC1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E50EA-A2C6-48DD-AD7D-7C3883FB6A85}" type="datetimeFigureOut">
              <a:rPr lang="es-ES_tradnl" smtClean="0"/>
              <a:t>04/06/2026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AF444-9E3A-4632-8D54-5BFFA4267C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C81940-722E-438A-83CA-0AA5E374B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23B70-9016-4FE3-8E02-67FF399A627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53795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5A877-9180-41A3-AE8D-15EF545AC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489" y="736253"/>
            <a:ext cx="10606617" cy="147002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How to Prevent the Need for a Void</a:t>
            </a:r>
            <a:endParaRPr lang="es-ES_tradnl" sz="4000" b="1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F67AC-9598-49EE-9538-D257AF678FC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7E101D-84EA-464A-8626-8874EC57A795}"/>
              </a:ext>
            </a:extLst>
          </p:cNvPr>
          <p:cNvSpPr txBox="1"/>
          <p:nvPr/>
        </p:nvSpPr>
        <p:spPr>
          <a:xfrm>
            <a:off x="715617" y="1941235"/>
            <a:ext cx="106635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 and verify the transaction log and receipt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Recommend the participant to separate WIC authorized from non-WIC authorized foods at the register (mixed basket transactions may lead to unintentional transaction errors during this learning phase of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eWIC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Ensure store personnel is trained on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eWIC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transaction procedures specific to your store’s POS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If store personnel have questions or concerns about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eWIC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transactions, please reach out to your POS provider for additional training and assistance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s-ES_trad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712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52E17-B7AA-49E6-B20F-CA9D633AB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245" y="590481"/>
            <a:ext cx="10606617" cy="1470025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Voiding </a:t>
            </a:r>
            <a:r>
              <a:rPr lang="en-US" sz="4000" b="1" dirty="0" err="1">
                <a:latin typeface="+mn-lt"/>
              </a:rPr>
              <a:t>eWIC</a:t>
            </a:r>
            <a:r>
              <a:rPr lang="en-US" sz="4000" b="1" dirty="0">
                <a:latin typeface="+mn-lt"/>
              </a:rPr>
              <a:t> Transactions</a:t>
            </a:r>
            <a:endParaRPr lang="es-ES_tradnl" sz="4000" b="1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B1DFFD6-4E8F-449E-8D15-1AC8D80B4646}"/>
              </a:ext>
            </a:extLst>
          </p:cNvPr>
          <p:cNvSpPr txBox="1"/>
          <p:nvPr/>
        </p:nvSpPr>
        <p:spPr>
          <a:xfrm>
            <a:off x="689113" y="1720840"/>
            <a:ext cx="103857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Once eWIC transactions are completed and approved, WIC benefits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cannot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 returned to the eWIC account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Approved eWIC transactions are final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void can only occur while a transaction is still open in progress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Successful voids return benefits to the eWIC card IMMEDIATELY. Deducted benefits with a “void” alert indicate the non-WIC item was voided but the WIC items were transacted and paid to the store.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Example: A participant has a mixed basket and selected a non-WIC cereal. While the transaction is still open, the cashier can void the WIC tender</a:t>
            </a:r>
          </a:p>
          <a:p>
            <a:pPr marL="1200150" marR="0" lvl="2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Note: The process for WIC voids vary based on your store’s specific POS system. The SA recommends connecting with your POS provider for training</a:t>
            </a:r>
          </a:p>
        </p:txBody>
      </p:sp>
    </p:spTree>
    <p:extLst>
      <p:ext uri="{BB962C8B-B14F-4D97-AF65-F5344CB8AC3E}">
        <p14:creationId xmlns:p14="http://schemas.microsoft.com/office/powerpoint/2010/main" val="183124418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212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1_Office Theme</vt:lpstr>
      <vt:lpstr>How to Prevent the Need for a Void</vt:lpstr>
      <vt:lpstr>Voiding eWIC Transactions</vt:lpstr>
    </vt:vector>
  </TitlesOfParts>
  <Company>NJDOH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Breton, Allison N [DOH]</dc:creator>
  <cp:lastModifiedBy>Breton, Allison N [DOH]</cp:lastModifiedBy>
  <cp:revision>1</cp:revision>
  <dcterms:created xsi:type="dcterms:W3CDTF">2026-06-04T14:28:32Z</dcterms:created>
  <dcterms:modified xsi:type="dcterms:W3CDTF">2026-06-04T14:30:51Z</dcterms:modified>
</cp:coreProperties>
</file>